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62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59" r:id="rId20"/>
    <p:sldId id="275" r:id="rId21"/>
    <p:sldId id="276" r:id="rId22"/>
    <p:sldId id="280" r:id="rId23"/>
    <p:sldId id="279" r:id="rId24"/>
    <p:sldId id="281" r:id="rId25"/>
    <p:sldId id="282" r:id="rId26"/>
    <p:sldId id="278" r:id="rId27"/>
    <p:sldId id="277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5" r:id="rId38"/>
    <p:sldId id="293" r:id="rId39"/>
    <p:sldId id="292" r:id="rId40"/>
    <p:sldId id="294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220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19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gif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781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80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673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57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70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05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40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842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278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608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852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3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.usfca.edu/~galles/visualization/Dijkstra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-m9.ma.tum.de/graph-algorithms/spp-dijkstra/index_en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graphonline.ru/en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visualgo.net/en/sssp" TargetMode="External"/><Relationship Id="rId2" Type="http://schemas.openxmlformats.org/officeDocument/2006/relationships/hyperlink" Target="http://projects.indicatrix.org/dijkstra.js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qiao.github.io/PathFinding.js/visual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hyperlink" Target="https://commons.wikimedia.org/w/index.php?curid=54537901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70398"/>
            <a:ext cx="12192000" cy="90672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Dijkstra’s Algorithm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877120"/>
            <a:ext cx="12192000" cy="16557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+mj-lt"/>
              </a:rPr>
              <a:t>Find The Shortest Path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463" y="3206873"/>
            <a:ext cx="6964537" cy="3394413"/>
          </a:xfrm>
          <a:prstGeom prst="rect">
            <a:avLst/>
          </a:prstGeom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5227463" y="6611779"/>
            <a:ext cx="69645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</a:rPr>
              <a:t>http://www.codebytes.in/2014/08/dijkstras-algorithm-implementation-in.html</a:t>
            </a:r>
            <a:endParaRPr lang="en-US" sz="1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5941" y="5476767"/>
            <a:ext cx="23875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Michael </a:t>
            </a:r>
            <a:r>
              <a:rPr lang="en-US" dirty="0" err="1" smtClean="0"/>
              <a:t>Uftring</a:t>
            </a:r>
            <a:endParaRPr lang="en-US" dirty="0" smtClean="0"/>
          </a:p>
          <a:p>
            <a:r>
              <a:rPr lang="en-US" dirty="0" smtClean="0"/>
              <a:t>Indiana University</a:t>
            </a:r>
          </a:p>
          <a:p>
            <a:r>
              <a:rPr lang="en-US" dirty="0" smtClean="0"/>
              <a:t>I-590 Data Visualization</a:t>
            </a:r>
          </a:p>
          <a:p>
            <a:r>
              <a:rPr lang="en-US" dirty="0" smtClean="0"/>
              <a:t>Fall, 2017</a:t>
            </a:r>
          </a:p>
        </p:txBody>
      </p:sp>
    </p:spTree>
    <p:extLst>
      <p:ext uri="{BB962C8B-B14F-4D97-AF65-F5344CB8AC3E}">
        <p14:creationId xmlns:p14="http://schemas.microsoft.com/office/powerpoint/2010/main" val="3810146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David </a:t>
            </a:r>
            <a:r>
              <a:rPr lang="en-US" i="1" dirty="0" err="1"/>
              <a:t>Galles</a:t>
            </a:r>
            <a:r>
              <a:rPr lang="en-US" i="1" dirty="0"/>
              <a:t>, University of San Francisco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Description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>
                <a:hlinkClick r:id="rId2"/>
              </a:rPr>
              <a:t>https://www.cs.usfca.edu/~galles/visualization/Dijkstra.html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801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710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Assessment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Likes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Blah, blah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Dislikes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Blah, blah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359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i="1" dirty="0"/>
              <a:t>Lisa Velden, Technischen Universität München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Description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>
                <a:hlinkClick r:id="rId2"/>
              </a:rPr>
              <a:t>https://www-m9.ma.tum.de/graph-algorithms/spp-dijkstra/index_en.html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427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69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Assessment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Likes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Dislikes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50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GraphOnline.ru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Description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>
                <a:hlinkClick r:id="rId2"/>
              </a:rPr>
              <a:t>http://graphonline.ru/en/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550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70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Assessment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Likes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Dislikes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24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Honorable Mentions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Matthew </a:t>
            </a:r>
            <a:r>
              <a:rPr lang="en-US" dirty="0" err="1" smtClean="0"/>
              <a:t>Wigginton</a:t>
            </a:r>
            <a:r>
              <a:rPr lang="en-US" dirty="0" smtClean="0"/>
              <a:t> Conway</a:t>
            </a:r>
          </a:p>
          <a:p>
            <a:pPr lvl="1"/>
            <a:r>
              <a:rPr lang="en-US" dirty="0" smtClean="0">
                <a:hlinkClick r:id="rId2"/>
              </a:rPr>
              <a:t>http://projects.indicatrix.org/dijkstra.js/</a:t>
            </a:r>
            <a:endParaRPr lang="en-US" dirty="0" smtClean="0"/>
          </a:p>
          <a:p>
            <a:endParaRPr lang="en-US" dirty="0" smtClean="0"/>
          </a:p>
          <a:p>
            <a:r>
              <a:rPr lang="en-US" i="1" dirty="0"/>
              <a:t>VisuAlgo.net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https://visualgo.net/en/sssp</a:t>
            </a:r>
            <a:endParaRPr lang="en-US" dirty="0"/>
          </a:p>
          <a:p>
            <a:endParaRPr lang="en-US" dirty="0" smtClean="0"/>
          </a:p>
          <a:p>
            <a:r>
              <a:rPr lang="en-US" i="1" dirty="0" err="1"/>
              <a:t>Xueqiao</a:t>
            </a:r>
            <a:r>
              <a:rPr lang="en-US" i="1" dirty="0"/>
              <a:t> (Joe) Xu, Google</a:t>
            </a:r>
            <a:endParaRPr lang="en-US" dirty="0"/>
          </a:p>
          <a:p>
            <a:pPr lvl="1"/>
            <a:r>
              <a:rPr lang="en-US" dirty="0" smtClean="0">
                <a:hlinkClick r:id="rId4"/>
              </a:rPr>
              <a:t>https://qiao.github.io/PathFinding.js/visual/</a:t>
            </a:r>
            <a:r>
              <a:rPr lang="en-US" dirty="0" smtClean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97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this project about?</a:t>
            </a:r>
          </a:p>
          <a:p>
            <a:r>
              <a:rPr lang="en-US" dirty="0" smtClean="0"/>
              <a:t>What will be presented?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600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good</a:t>
            </a:r>
          </a:p>
          <a:p>
            <a:r>
              <a:rPr lang="en-US" dirty="0" smtClean="0"/>
              <a:t>The bad</a:t>
            </a:r>
          </a:p>
        </p:txBody>
      </p:sp>
    </p:spTree>
    <p:extLst>
      <p:ext uri="{BB962C8B-B14F-4D97-AF65-F5344CB8AC3E}">
        <p14:creationId xmlns:p14="http://schemas.microsoft.com/office/powerpoint/2010/main" val="3449731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that we know about Dijkstra’s algorithm</a:t>
            </a:r>
          </a:p>
          <a:p>
            <a:r>
              <a:rPr lang="en-US" dirty="0" smtClean="0"/>
              <a:t>And we have seen some existing visualizations</a:t>
            </a:r>
          </a:p>
          <a:p>
            <a:r>
              <a:rPr lang="en-US" dirty="0" smtClean="0"/>
              <a:t>What did I do 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034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things first…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81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Exploring Dijkstra’s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r>
              <a:rPr lang="en-US" dirty="0" smtClean="0"/>
              <a:t> Notebook</a:t>
            </a:r>
          </a:p>
          <a:p>
            <a:r>
              <a:rPr lang="en-US" dirty="0" smtClean="0"/>
              <a:t>Python implementation</a:t>
            </a:r>
          </a:p>
          <a:p>
            <a:pPr lvl="1"/>
            <a:r>
              <a:rPr lang="en-US" dirty="0" smtClean="0"/>
              <a:t>[]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370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56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Now, on to more interesting things!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1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Network described in a file</a:t>
            </a:r>
          </a:p>
          <a:p>
            <a:r>
              <a:rPr lang="en-US" dirty="0" smtClean="0"/>
              <a:t>JSON format</a:t>
            </a:r>
          </a:p>
          <a:p>
            <a:pPr lvl="1"/>
            <a:r>
              <a:rPr lang="en-US" dirty="0" smtClean="0"/>
              <a:t>I liked the format used in class, so I support that</a:t>
            </a:r>
          </a:p>
          <a:p>
            <a:r>
              <a:rPr lang="en-US" dirty="0" smtClean="0"/>
              <a:t>Choose source and destination nodes</a:t>
            </a:r>
          </a:p>
          <a:p>
            <a:r>
              <a:rPr lang="en-US" dirty="0" smtClean="0"/>
              <a:t>Build it to be extensible, and usable in the future</a:t>
            </a:r>
          </a:p>
          <a:p>
            <a:pPr lvl="1"/>
            <a:r>
              <a:rPr lang="en-US" dirty="0" smtClean="0"/>
              <a:t>e.g., in Network Science course (Spring, 2018)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856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pic>
        <p:nvPicPr>
          <p:cNvPr id="4" name="270133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71800" y="1825625"/>
            <a:ext cx="6248400" cy="4351338"/>
          </a:xfrm>
        </p:spPr>
      </p:pic>
    </p:spTree>
    <p:extLst>
      <p:ext uri="{BB962C8B-B14F-4D97-AF65-F5344CB8AC3E}">
        <p14:creationId xmlns:p14="http://schemas.microsoft.com/office/powerpoint/2010/main" val="3898862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9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58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307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</a:p>
          <a:p>
            <a:r>
              <a:rPr lang="en-US" dirty="0" smtClean="0"/>
              <a:t>Motivation</a:t>
            </a:r>
          </a:p>
          <a:p>
            <a:r>
              <a:rPr lang="en-US" dirty="0" smtClean="0"/>
              <a:t>A dev-type project, instead of a data analysis project</a:t>
            </a:r>
          </a:p>
          <a:p>
            <a:r>
              <a:rPr lang="en-US" dirty="0" smtClean="0"/>
              <a:t>Dust off my memory of something I learned in undergrad</a:t>
            </a:r>
          </a:p>
          <a:p>
            <a:r>
              <a:rPr lang="en-US" dirty="0" smtClean="0"/>
              <a:t>Something that </a:t>
            </a:r>
            <a:r>
              <a:rPr lang="en-US" dirty="0" smtClean="0"/>
              <a:t>I’m truly interested in</a:t>
            </a:r>
          </a:p>
          <a:p>
            <a:pPr lvl="1"/>
            <a:r>
              <a:rPr lang="en-US" dirty="0" smtClean="0"/>
              <a:t>graph theory, networks, complex systems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311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86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23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77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496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937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091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682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3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I’m not a web application developer (yet!)</a:t>
            </a:r>
          </a:p>
          <a:p>
            <a:pPr lvl="1"/>
            <a:r>
              <a:rPr lang="en-US" dirty="0" smtClean="0"/>
              <a:t>This was my first venture into making any kind of web application</a:t>
            </a:r>
          </a:p>
          <a:p>
            <a:pPr lvl="1"/>
            <a:r>
              <a:rPr lang="en-US" dirty="0" smtClean="0"/>
              <a:t>“You don’t know what you don’t know…</a:t>
            </a:r>
            <a:br>
              <a:rPr lang="en-US" dirty="0" smtClean="0"/>
            </a:br>
            <a:r>
              <a:rPr lang="en-US" dirty="0" smtClean="0"/>
              <a:t>…until you try something new.”</a:t>
            </a:r>
          </a:p>
          <a:p>
            <a:endParaRPr lang="en-US" dirty="0" smtClean="0"/>
          </a:p>
          <a:p>
            <a:r>
              <a:rPr lang="en-US" dirty="0" err="1" smtClean="0"/>
              <a:t>Jupyter</a:t>
            </a:r>
            <a:r>
              <a:rPr lang="en-US" dirty="0" smtClean="0"/>
              <a:t> Notebook is awesome!</a:t>
            </a:r>
          </a:p>
          <a:p>
            <a:pPr lvl="1"/>
            <a:r>
              <a:rPr lang="en-US" dirty="0" smtClean="0"/>
              <a:t>People are doing all sorts of things with </a:t>
            </a:r>
            <a:r>
              <a:rPr lang="en-US" dirty="0" err="1" smtClean="0"/>
              <a:t>Jupyter</a:t>
            </a:r>
            <a:endParaRPr lang="en-US" dirty="0" smtClean="0"/>
          </a:p>
          <a:p>
            <a:pPr lvl="1"/>
            <a:r>
              <a:rPr lang="en-US" dirty="0" smtClean="0"/>
              <a:t>It is not just for summarizing terabytes of data and making bar charts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767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Improve the user experience</a:t>
            </a:r>
          </a:p>
          <a:p>
            <a:r>
              <a:rPr lang="en-US" dirty="0" smtClean="0"/>
              <a:t>Additional capability</a:t>
            </a:r>
          </a:p>
          <a:p>
            <a:r>
              <a:rPr lang="en-US" dirty="0" smtClean="0"/>
              <a:t>Make it more resilient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205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Dijkstra’s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</a:p>
        </p:txBody>
      </p:sp>
    </p:spTree>
    <p:extLst>
      <p:ext uri="{BB962C8B-B14F-4D97-AF65-F5344CB8AC3E}">
        <p14:creationId xmlns:p14="http://schemas.microsoft.com/office/powerpoint/2010/main" val="4221041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Did D3 make this project easy?</a:t>
            </a:r>
          </a:p>
          <a:p>
            <a:endParaRPr lang="en-US" dirty="0"/>
          </a:p>
          <a:p>
            <a:r>
              <a:rPr lang="en-US" dirty="0" smtClean="0"/>
              <a:t>D3 provides a lot of capability “out of the box”</a:t>
            </a:r>
          </a:p>
          <a:p>
            <a:r>
              <a:rPr lang="en-US" dirty="0" smtClean="0"/>
              <a:t>Some things are easy with D3</a:t>
            </a:r>
          </a:p>
          <a:p>
            <a:r>
              <a:rPr lang="en-US" dirty="0" smtClean="0"/>
              <a:t>Some things are not straightforward with D3</a:t>
            </a:r>
          </a:p>
          <a:p>
            <a:r>
              <a:rPr lang="en-US" dirty="0" smtClean="0"/>
              <a:t>There are a lot of D3 resources</a:t>
            </a:r>
          </a:p>
          <a:p>
            <a:pPr lvl="1"/>
            <a:r>
              <a:rPr lang="en-US" dirty="0" smtClean="0"/>
              <a:t>d3js.org, bl.ocks.org, Stack Overflow, Twitter, blogs, books, …</a:t>
            </a:r>
          </a:p>
          <a:p>
            <a:pPr lvl="1"/>
            <a:r>
              <a:rPr lang="en-US" dirty="0" smtClean="0"/>
              <a:t>The community is generally very welcoming and helpful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046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Dijkstra’s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does it work?</a:t>
            </a:r>
          </a:p>
          <a:p>
            <a:r>
              <a:rPr lang="en-US" dirty="0" smtClean="0"/>
              <a:t>By </a:t>
            </a:r>
            <a:r>
              <a:rPr lang="en-US" dirty="0" err="1" smtClean="0"/>
              <a:t>Shiyu</a:t>
            </a:r>
            <a:r>
              <a:rPr lang="en-US" dirty="0" smtClean="0"/>
              <a:t> Ji - Own work, CC BY-SA 4.0, </a:t>
            </a:r>
            <a:r>
              <a:rPr lang="en-US" dirty="0" smtClean="0">
                <a:hlinkClick r:id="rId2"/>
              </a:rPr>
              <a:t>https://commons.wikimedia.org/w/index.php?curid=54537901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750" y="3169421"/>
            <a:ext cx="3024960" cy="3007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64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Dijkstra’s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is this interesting and important?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446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Dijkstra’s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is this used?</a:t>
            </a:r>
          </a:p>
        </p:txBody>
      </p:sp>
    </p:spTree>
    <p:extLst>
      <p:ext uri="{BB962C8B-B14F-4D97-AF65-F5344CB8AC3E}">
        <p14:creationId xmlns:p14="http://schemas.microsoft.com/office/powerpoint/2010/main" val="1581589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Dijkstra’s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Maybe a more accurate description would be: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finding the most optimal path</a:t>
            </a:r>
          </a:p>
          <a:p>
            <a:r>
              <a:rPr lang="en-US" dirty="0" smtClean="0"/>
              <a:t>Consider a network with more than one path from the </a:t>
            </a:r>
            <a:r>
              <a:rPr lang="en-US" b="1" dirty="0" smtClean="0"/>
              <a:t>source</a:t>
            </a:r>
            <a:r>
              <a:rPr lang="en-US" dirty="0" smtClean="0"/>
              <a:t> to the </a:t>
            </a:r>
            <a:r>
              <a:rPr lang="en-US" b="1" dirty="0" smtClean="0"/>
              <a:t>destination</a:t>
            </a:r>
          </a:p>
          <a:p>
            <a:r>
              <a:rPr lang="en-US" dirty="0" smtClean="0"/>
              <a:t>“short” implies distance (perhaps the fewest hops?)</a:t>
            </a:r>
          </a:p>
          <a:p>
            <a:r>
              <a:rPr lang="en-US" dirty="0" smtClean="0"/>
              <a:t>The path with least cost may be longer in terms of hops</a:t>
            </a:r>
          </a:p>
          <a:p>
            <a:r>
              <a:rPr lang="en-US" dirty="0" smtClean="0"/>
              <a:t>The sum total of the edge weights of each hop is less than that of perhaps “shorter” paths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337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Search the Internet for: 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visualizing </a:t>
            </a:r>
            <a:r>
              <a:rPr lang="en-US" i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dijkstra's</a:t>
            </a:r>
            <a:r>
              <a:rPr lang="en-US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algorithm</a:t>
            </a:r>
          </a:p>
          <a:p>
            <a:r>
              <a:rPr lang="en-US" dirty="0" smtClean="0"/>
              <a:t>Google reports “About 86,800 results”</a:t>
            </a:r>
          </a:p>
          <a:p>
            <a:r>
              <a:rPr lang="en-US" dirty="0" smtClean="0"/>
              <a:t>Some are visual explanations of Dijkstra’s algorithm</a:t>
            </a:r>
          </a:p>
          <a:p>
            <a:r>
              <a:rPr lang="en-US" dirty="0" smtClean="0"/>
              <a:t>Some serve specific needs (i.e., gaming)</a:t>
            </a:r>
          </a:p>
          <a:p>
            <a:r>
              <a:rPr lang="en-US" dirty="0" smtClean="0"/>
              <a:t>Just 3 will be showcased here </a:t>
            </a:r>
            <a:br>
              <a:rPr lang="en-US" dirty="0" smtClean="0"/>
            </a:br>
            <a:r>
              <a:rPr lang="en-US" dirty="0" smtClean="0"/>
              <a:t>(in the interest of time, and doing justice to the implementers)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485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495</Words>
  <Application>Microsoft Office PowerPoint</Application>
  <PresentationFormat>Widescreen</PresentationFormat>
  <Paragraphs>133</Paragraphs>
  <Slides>40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Times New Roman</vt:lpstr>
      <vt:lpstr>Office Theme</vt:lpstr>
      <vt:lpstr>Dijkstra’s Algorithm</vt:lpstr>
      <vt:lpstr>Introduction</vt:lpstr>
      <vt:lpstr>Objectives</vt:lpstr>
      <vt:lpstr>Dijkstra’s Algorithm</vt:lpstr>
      <vt:lpstr>Dijkstra’s Algorithm</vt:lpstr>
      <vt:lpstr>Dijkstra’s Algorithm</vt:lpstr>
      <vt:lpstr>Dijkstra’s Algorithm</vt:lpstr>
      <vt:lpstr>Dijkstra’s Algorithm</vt:lpstr>
      <vt:lpstr>Related Work</vt:lpstr>
      <vt:lpstr>David Galles, University of San Francisco</vt:lpstr>
      <vt:lpstr>Demo</vt:lpstr>
      <vt:lpstr>Assessment</vt:lpstr>
      <vt:lpstr>Lisa Velden, Technischen Universität München</vt:lpstr>
      <vt:lpstr>Demo</vt:lpstr>
      <vt:lpstr>Assessment</vt:lpstr>
      <vt:lpstr>GraphOnline.ru</vt:lpstr>
      <vt:lpstr>Demo</vt:lpstr>
      <vt:lpstr>Assessment</vt:lpstr>
      <vt:lpstr>Honorable Mentions</vt:lpstr>
      <vt:lpstr>Summary</vt:lpstr>
      <vt:lpstr>Project Details</vt:lpstr>
      <vt:lpstr>First things first…</vt:lpstr>
      <vt:lpstr>Exploring Dijkstra’s Algorithm</vt:lpstr>
      <vt:lpstr>PowerPoint Presentation</vt:lpstr>
      <vt:lpstr>Now, on to more interesting things!</vt:lpstr>
      <vt:lpstr>Implementation Objectives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Lessons Learned</vt:lpstr>
      <vt:lpstr>What’s Next?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Uftring</dc:creator>
  <cp:lastModifiedBy>Michael Uftring</cp:lastModifiedBy>
  <cp:revision>18</cp:revision>
  <dcterms:created xsi:type="dcterms:W3CDTF">2017-12-12T13:33:19Z</dcterms:created>
  <dcterms:modified xsi:type="dcterms:W3CDTF">2017-12-12T19:45:58Z</dcterms:modified>
</cp:coreProperties>
</file>

<file path=docProps/thumbnail.jpeg>
</file>